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&amp;ehk=Ak32lA6HrEeTc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3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93891" autoAdjust="0"/>
  </p:normalViewPr>
  <p:slideViewPr>
    <p:cSldViewPr snapToGrid="0">
      <p:cViewPr>
        <p:scale>
          <a:sx n="51" d="100"/>
          <a:sy n="51" d="100"/>
        </p:scale>
        <p:origin x="56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BF90B-D201-4395-8E07-A5C7085B9E7D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F79F05-E08E-4000-8C5A-8A4537787011}">
      <dgm:prSet/>
      <dgm:spPr/>
      <dgm:t>
        <a:bodyPr/>
        <a:lstStyle/>
        <a:p>
          <a:r>
            <a:rPr lang="en-US"/>
            <a:t>Synergizing</a:t>
          </a:r>
        </a:p>
      </dgm:t>
    </dgm:pt>
    <dgm:pt modelId="{32107842-9AB9-4863-95A5-A5FDCD002806}" type="parTrans" cxnId="{08615108-196B-4F7C-A9E6-EF60D17E0423}">
      <dgm:prSet/>
      <dgm:spPr/>
      <dgm:t>
        <a:bodyPr/>
        <a:lstStyle/>
        <a:p>
          <a:endParaRPr lang="en-US"/>
        </a:p>
      </dgm:t>
    </dgm:pt>
    <dgm:pt modelId="{4510C2F5-F5BD-40D3-914B-ED8A082213A0}" type="sibTrans" cxnId="{08615108-196B-4F7C-A9E6-EF60D17E0423}">
      <dgm:prSet/>
      <dgm:spPr/>
      <dgm:t>
        <a:bodyPr/>
        <a:lstStyle/>
        <a:p>
          <a:endParaRPr lang="en-US"/>
        </a:p>
      </dgm:t>
    </dgm:pt>
    <dgm:pt modelId="{BFEFC789-0C90-44D3-870F-F7DC53B709B6}">
      <dgm:prSet/>
      <dgm:spPr/>
      <dgm:t>
        <a:bodyPr/>
        <a:lstStyle/>
        <a:p>
          <a:r>
            <a:rPr lang="en-US" dirty="0"/>
            <a:t>Synergizing the strengths of two or more organization in order to enhance our ability to impact the lives of the residents that we serve. (Strategic Fit)</a:t>
          </a:r>
        </a:p>
      </dgm:t>
    </dgm:pt>
    <dgm:pt modelId="{B89CFF2F-E90B-4178-A69D-394DEC7E9CFE}" type="parTrans" cxnId="{640D4217-2286-4882-8203-F86451B6E5E5}">
      <dgm:prSet/>
      <dgm:spPr/>
      <dgm:t>
        <a:bodyPr/>
        <a:lstStyle/>
        <a:p>
          <a:endParaRPr lang="en-US"/>
        </a:p>
      </dgm:t>
    </dgm:pt>
    <dgm:pt modelId="{505D3689-F547-46C1-9D18-A366D88BE44E}" type="sibTrans" cxnId="{640D4217-2286-4882-8203-F86451B6E5E5}">
      <dgm:prSet/>
      <dgm:spPr/>
      <dgm:t>
        <a:bodyPr/>
        <a:lstStyle/>
        <a:p>
          <a:endParaRPr lang="en-US"/>
        </a:p>
      </dgm:t>
    </dgm:pt>
    <dgm:pt modelId="{C3283633-530C-4F05-8609-203CDF4C4D5D}">
      <dgm:prSet/>
      <dgm:spPr/>
      <dgm:t>
        <a:bodyPr/>
        <a:lstStyle/>
        <a:p>
          <a:r>
            <a:rPr lang="en-US"/>
            <a:t>Leveraging</a:t>
          </a:r>
        </a:p>
      </dgm:t>
    </dgm:pt>
    <dgm:pt modelId="{B6E1E113-BB9D-470F-A8F9-2284EC397B2B}" type="parTrans" cxnId="{C1631DB3-547E-463F-BBEF-2366A942FB5A}">
      <dgm:prSet/>
      <dgm:spPr/>
      <dgm:t>
        <a:bodyPr/>
        <a:lstStyle/>
        <a:p>
          <a:endParaRPr lang="en-US"/>
        </a:p>
      </dgm:t>
    </dgm:pt>
    <dgm:pt modelId="{AC80FC00-0865-4539-BFD1-B5971E724340}" type="sibTrans" cxnId="{C1631DB3-547E-463F-BBEF-2366A942FB5A}">
      <dgm:prSet/>
      <dgm:spPr/>
      <dgm:t>
        <a:bodyPr/>
        <a:lstStyle/>
        <a:p>
          <a:endParaRPr lang="en-US"/>
        </a:p>
      </dgm:t>
    </dgm:pt>
    <dgm:pt modelId="{A61FE97A-2D83-48F2-BF66-C3CC95248F6E}">
      <dgm:prSet/>
      <dgm:spPr/>
      <dgm:t>
        <a:bodyPr/>
        <a:lstStyle/>
        <a:p>
          <a:r>
            <a:rPr lang="en-US" dirty="0"/>
            <a:t>Leveraging the strengths of another organization in order to provide high quality services to our resident community. (Leveraging Up)</a:t>
          </a:r>
        </a:p>
      </dgm:t>
    </dgm:pt>
    <dgm:pt modelId="{2D13870E-64F2-43EC-AA06-BE016C583A63}" type="parTrans" cxnId="{4A6C3735-D57C-499B-9C94-A8C041CE5CEF}">
      <dgm:prSet/>
      <dgm:spPr/>
      <dgm:t>
        <a:bodyPr/>
        <a:lstStyle/>
        <a:p>
          <a:endParaRPr lang="en-US"/>
        </a:p>
      </dgm:t>
    </dgm:pt>
    <dgm:pt modelId="{F27C0CFC-083F-4937-9F84-34CCD1D8B1DC}" type="sibTrans" cxnId="{4A6C3735-D57C-499B-9C94-A8C041CE5CEF}">
      <dgm:prSet/>
      <dgm:spPr/>
      <dgm:t>
        <a:bodyPr/>
        <a:lstStyle/>
        <a:p>
          <a:endParaRPr lang="en-US"/>
        </a:p>
      </dgm:t>
    </dgm:pt>
    <dgm:pt modelId="{F5E1D30E-57C6-443A-BF55-64B4303887F3}" type="pres">
      <dgm:prSet presAssocID="{BDDBF90B-D201-4395-8E07-A5C7085B9E7D}" presName="Name0" presStyleCnt="0">
        <dgm:presLayoutVars>
          <dgm:dir/>
          <dgm:animLvl val="lvl"/>
          <dgm:resizeHandles val="exact"/>
        </dgm:presLayoutVars>
      </dgm:prSet>
      <dgm:spPr/>
    </dgm:pt>
    <dgm:pt modelId="{999A8DE3-38CE-46EA-9A8D-F4B177735D84}" type="pres">
      <dgm:prSet presAssocID="{83F79F05-E08E-4000-8C5A-8A4537787011}" presName="linNode" presStyleCnt="0"/>
      <dgm:spPr/>
    </dgm:pt>
    <dgm:pt modelId="{813C7641-429A-4F0E-9994-D5783CE97B97}" type="pres">
      <dgm:prSet presAssocID="{83F79F05-E08E-4000-8C5A-8A4537787011}" presName="parentText" presStyleLbl="alignNode1" presStyleIdx="0" presStyleCnt="2">
        <dgm:presLayoutVars>
          <dgm:chMax val="1"/>
          <dgm:bulletEnabled/>
        </dgm:presLayoutVars>
      </dgm:prSet>
      <dgm:spPr/>
    </dgm:pt>
    <dgm:pt modelId="{9D739F0B-3C94-4339-B6CA-446CF20CEE09}" type="pres">
      <dgm:prSet presAssocID="{83F79F05-E08E-4000-8C5A-8A4537787011}" presName="descendantText" presStyleLbl="alignAccFollowNode1" presStyleIdx="0" presStyleCnt="2">
        <dgm:presLayoutVars>
          <dgm:bulletEnabled/>
        </dgm:presLayoutVars>
      </dgm:prSet>
      <dgm:spPr/>
    </dgm:pt>
    <dgm:pt modelId="{BB6D1E20-6D43-4AC9-BAA2-1532AA3FFBF9}" type="pres">
      <dgm:prSet presAssocID="{4510C2F5-F5BD-40D3-914B-ED8A082213A0}" presName="sp" presStyleCnt="0"/>
      <dgm:spPr/>
    </dgm:pt>
    <dgm:pt modelId="{A8942736-D54B-47EC-AE68-53392DEE8E09}" type="pres">
      <dgm:prSet presAssocID="{C3283633-530C-4F05-8609-203CDF4C4D5D}" presName="linNode" presStyleCnt="0"/>
      <dgm:spPr/>
    </dgm:pt>
    <dgm:pt modelId="{B4D16981-7288-418B-AA1C-3A4DA49E0A92}" type="pres">
      <dgm:prSet presAssocID="{C3283633-530C-4F05-8609-203CDF4C4D5D}" presName="parentText" presStyleLbl="alignNode1" presStyleIdx="1" presStyleCnt="2">
        <dgm:presLayoutVars>
          <dgm:chMax val="1"/>
          <dgm:bulletEnabled/>
        </dgm:presLayoutVars>
      </dgm:prSet>
      <dgm:spPr/>
    </dgm:pt>
    <dgm:pt modelId="{F7CD24BA-A335-488C-A2F8-245E25EDC2B2}" type="pres">
      <dgm:prSet presAssocID="{C3283633-530C-4F05-8609-203CDF4C4D5D}" presName="descendantText" presStyleLbl="alignAccFollowNode1" presStyleIdx="1" presStyleCnt="2">
        <dgm:presLayoutVars>
          <dgm:bulletEnabled/>
        </dgm:presLayoutVars>
      </dgm:prSet>
      <dgm:spPr/>
    </dgm:pt>
  </dgm:ptLst>
  <dgm:cxnLst>
    <dgm:cxn modelId="{08615108-196B-4F7C-A9E6-EF60D17E0423}" srcId="{BDDBF90B-D201-4395-8E07-A5C7085B9E7D}" destId="{83F79F05-E08E-4000-8C5A-8A4537787011}" srcOrd="0" destOrd="0" parTransId="{32107842-9AB9-4863-95A5-A5FDCD002806}" sibTransId="{4510C2F5-F5BD-40D3-914B-ED8A082213A0}"/>
    <dgm:cxn modelId="{640D4217-2286-4882-8203-F86451B6E5E5}" srcId="{83F79F05-E08E-4000-8C5A-8A4537787011}" destId="{BFEFC789-0C90-44D3-870F-F7DC53B709B6}" srcOrd="0" destOrd="0" parTransId="{B89CFF2F-E90B-4178-A69D-394DEC7E9CFE}" sibTransId="{505D3689-F547-46C1-9D18-A366D88BE44E}"/>
    <dgm:cxn modelId="{4A6C3735-D57C-499B-9C94-A8C041CE5CEF}" srcId="{C3283633-530C-4F05-8609-203CDF4C4D5D}" destId="{A61FE97A-2D83-48F2-BF66-C3CC95248F6E}" srcOrd="0" destOrd="0" parTransId="{2D13870E-64F2-43EC-AA06-BE016C583A63}" sibTransId="{F27C0CFC-083F-4937-9F84-34CCD1D8B1DC}"/>
    <dgm:cxn modelId="{3A131D5D-ABB4-4240-885D-50707643EF17}" type="presOf" srcId="{BDDBF90B-D201-4395-8E07-A5C7085B9E7D}" destId="{F5E1D30E-57C6-443A-BF55-64B4303887F3}" srcOrd="0" destOrd="0" presId="urn:microsoft.com/office/officeart/2016/7/layout/VerticalSolidActionList"/>
    <dgm:cxn modelId="{0D3BF046-1C4D-48BD-999D-D2B2E5E4BBFA}" type="presOf" srcId="{83F79F05-E08E-4000-8C5A-8A4537787011}" destId="{813C7641-429A-4F0E-9994-D5783CE97B97}" srcOrd="0" destOrd="0" presId="urn:microsoft.com/office/officeart/2016/7/layout/VerticalSolidActionList"/>
    <dgm:cxn modelId="{6B31E650-0574-4ACA-991A-36EDC5324E6F}" type="presOf" srcId="{BFEFC789-0C90-44D3-870F-F7DC53B709B6}" destId="{9D739F0B-3C94-4339-B6CA-446CF20CEE09}" srcOrd="0" destOrd="0" presId="urn:microsoft.com/office/officeart/2016/7/layout/VerticalSolidActionList"/>
    <dgm:cxn modelId="{A21EAB76-A643-4553-A1C2-0E7FD839C981}" type="presOf" srcId="{C3283633-530C-4F05-8609-203CDF4C4D5D}" destId="{B4D16981-7288-418B-AA1C-3A4DA49E0A92}" srcOrd="0" destOrd="0" presId="urn:microsoft.com/office/officeart/2016/7/layout/VerticalSolidActionList"/>
    <dgm:cxn modelId="{09EC9577-5871-4C05-8DD6-EA7ED953EDB9}" type="presOf" srcId="{A61FE97A-2D83-48F2-BF66-C3CC95248F6E}" destId="{F7CD24BA-A335-488C-A2F8-245E25EDC2B2}" srcOrd="0" destOrd="0" presId="urn:microsoft.com/office/officeart/2016/7/layout/VerticalSolidActionList"/>
    <dgm:cxn modelId="{C1631DB3-547E-463F-BBEF-2366A942FB5A}" srcId="{BDDBF90B-D201-4395-8E07-A5C7085B9E7D}" destId="{C3283633-530C-4F05-8609-203CDF4C4D5D}" srcOrd="1" destOrd="0" parTransId="{B6E1E113-BB9D-470F-A8F9-2284EC397B2B}" sibTransId="{AC80FC00-0865-4539-BFD1-B5971E724340}"/>
    <dgm:cxn modelId="{ECE9CE2A-2149-44E4-92D7-B14E5DB719B0}" type="presParOf" srcId="{F5E1D30E-57C6-443A-BF55-64B4303887F3}" destId="{999A8DE3-38CE-46EA-9A8D-F4B177735D84}" srcOrd="0" destOrd="0" presId="urn:microsoft.com/office/officeart/2016/7/layout/VerticalSolidActionList"/>
    <dgm:cxn modelId="{6995A517-F6BE-4910-B5CE-6B529C06E6CA}" type="presParOf" srcId="{999A8DE3-38CE-46EA-9A8D-F4B177735D84}" destId="{813C7641-429A-4F0E-9994-D5783CE97B97}" srcOrd="0" destOrd="0" presId="urn:microsoft.com/office/officeart/2016/7/layout/VerticalSolidActionList"/>
    <dgm:cxn modelId="{5BB6639C-F6CE-4995-870C-D8392C4A7735}" type="presParOf" srcId="{999A8DE3-38CE-46EA-9A8D-F4B177735D84}" destId="{9D739F0B-3C94-4339-B6CA-446CF20CEE09}" srcOrd="1" destOrd="0" presId="urn:microsoft.com/office/officeart/2016/7/layout/VerticalSolidActionList"/>
    <dgm:cxn modelId="{2A5B0B9B-958A-4691-AA0E-5BD2DF07E762}" type="presParOf" srcId="{F5E1D30E-57C6-443A-BF55-64B4303887F3}" destId="{BB6D1E20-6D43-4AC9-BAA2-1532AA3FFBF9}" srcOrd="1" destOrd="0" presId="urn:microsoft.com/office/officeart/2016/7/layout/VerticalSolidActionList"/>
    <dgm:cxn modelId="{5BE92428-99D9-4975-9111-9A052164A602}" type="presParOf" srcId="{F5E1D30E-57C6-443A-BF55-64B4303887F3}" destId="{A8942736-D54B-47EC-AE68-53392DEE8E09}" srcOrd="2" destOrd="0" presId="urn:microsoft.com/office/officeart/2016/7/layout/VerticalSolidActionList"/>
    <dgm:cxn modelId="{14CF09DF-F924-4497-965C-A96923F0E022}" type="presParOf" srcId="{A8942736-D54B-47EC-AE68-53392DEE8E09}" destId="{B4D16981-7288-418B-AA1C-3A4DA49E0A92}" srcOrd="0" destOrd="0" presId="urn:microsoft.com/office/officeart/2016/7/layout/VerticalSolidActionList"/>
    <dgm:cxn modelId="{70284AB1-C585-4981-B46C-F3CDB24CA887}" type="presParOf" srcId="{A8942736-D54B-47EC-AE68-53392DEE8E09}" destId="{F7CD24BA-A335-488C-A2F8-245E25EDC2B2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059404-2E19-418E-9A47-D2A79F3F8BC7}" type="doc">
      <dgm:prSet loTypeId="urn:microsoft.com/office/officeart/2005/8/layout/gear1" loCatId="process" qsTypeId="urn:microsoft.com/office/officeart/2005/8/quickstyle/simple1" qsCatId="simple" csTypeId="urn:microsoft.com/office/officeart/2005/8/colors/accent0_3" csCatId="mainScheme" phldr="1"/>
      <dgm:spPr/>
    </dgm:pt>
    <dgm:pt modelId="{9DC720C3-D41B-4EC0-ACB0-70FE9C175BB8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91125D2F-6E82-4EE2-96B7-19ADEC696D79}" type="parTrans" cxnId="{8D5CC04D-F289-4104-8212-582D086C7FC8}">
      <dgm:prSet/>
      <dgm:spPr/>
      <dgm:t>
        <a:bodyPr/>
        <a:lstStyle/>
        <a:p>
          <a:endParaRPr lang="en-US"/>
        </a:p>
      </dgm:t>
    </dgm:pt>
    <dgm:pt modelId="{641EE9DB-2E54-4DBD-B8C3-5D2B134FEFAD}" type="sibTrans" cxnId="{8D5CC04D-F289-4104-8212-582D086C7FC8}">
      <dgm:prSet/>
      <dgm:spPr/>
      <dgm:t>
        <a:bodyPr/>
        <a:lstStyle/>
        <a:p>
          <a:endParaRPr lang="en-US"/>
        </a:p>
      </dgm:t>
    </dgm:pt>
    <dgm:pt modelId="{A8D80156-52E4-4410-9C62-F36934B64D49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BF1732AD-F9E5-4579-99F9-A301F202E100}" type="parTrans" cxnId="{A8267871-27B2-4125-9109-8FBDC6BC9581}">
      <dgm:prSet/>
      <dgm:spPr/>
      <dgm:t>
        <a:bodyPr/>
        <a:lstStyle/>
        <a:p>
          <a:endParaRPr lang="en-US"/>
        </a:p>
      </dgm:t>
    </dgm:pt>
    <dgm:pt modelId="{73C31C8D-0F3E-4E3D-9FA7-C248941EA5A4}" type="sibTrans" cxnId="{A8267871-27B2-4125-9109-8FBDC6BC9581}">
      <dgm:prSet/>
      <dgm:spPr/>
      <dgm:t>
        <a:bodyPr/>
        <a:lstStyle/>
        <a:p>
          <a:endParaRPr lang="en-US"/>
        </a:p>
      </dgm:t>
    </dgm:pt>
    <dgm:pt modelId="{04854D4E-D4CB-4BBD-8491-E5C400319FD2}">
      <dgm:prSet phldrT="[Text]"/>
      <dgm:spPr/>
      <dgm:t>
        <a:bodyPr/>
        <a:lstStyle/>
        <a:p>
          <a:endParaRPr lang="en-US"/>
        </a:p>
      </dgm:t>
    </dgm:pt>
    <dgm:pt modelId="{85F580C6-8994-4BDD-A2D5-135714F69C9D}" type="parTrans" cxnId="{D1E9C8DD-5075-4A9F-8444-D01ECA59BDF3}">
      <dgm:prSet/>
      <dgm:spPr/>
      <dgm:t>
        <a:bodyPr/>
        <a:lstStyle/>
        <a:p>
          <a:endParaRPr lang="en-US"/>
        </a:p>
      </dgm:t>
    </dgm:pt>
    <dgm:pt modelId="{DFC9CC1E-2442-4FCD-826D-2958D46310E8}" type="sibTrans" cxnId="{D1E9C8DD-5075-4A9F-8444-D01ECA59BDF3}">
      <dgm:prSet/>
      <dgm:spPr/>
      <dgm:t>
        <a:bodyPr/>
        <a:lstStyle/>
        <a:p>
          <a:endParaRPr lang="en-US"/>
        </a:p>
      </dgm:t>
    </dgm:pt>
    <dgm:pt modelId="{2AAF8B2B-2AC5-48F9-A6DC-F2CCD80C4605}">
      <dgm:prSet phldrT="[Text]"/>
      <dgm:spPr/>
      <dgm:t>
        <a:bodyPr/>
        <a:lstStyle/>
        <a:p>
          <a:endParaRPr lang="en-US"/>
        </a:p>
      </dgm:t>
    </dgm:pt>
    <dgm:pt modelId="{4BA3D0FC-1382-47C3-8437-E63054F8C265}" type="parTrans" cxnId="{5D798896-59A2-4006-B6E6-CFD0662CE7D1}">
      <dgm:prSet/>
      <dgm:spPr/>
      <dgm:t>
        <a:bodyPr/>
        <a:lstStyle/>
        <a:p>
          <a:endParaRPr lang="en-US"/>
        </a:p>
      </dgm:t>
    </dgm:pt>
    <dgm:pt modelId="{29E236F9-B6CD-4DB3-8DC8-0025FABCDA29}" type="sibTrans" cxnId="{5D798896-59A2-4006-B6E6-CFD0662CE7D1}">
      <dgm:prSet/>
      <dgm:spPr/>
      <dgm:t>
        <a:bodyPr/>
        <a:lstStyle/>
        <a:p>
          <a:endParaRPr lang="en-US"/>
        </a:p>
      </dgm:t>
    </dgm:pt>
    <dgm:pt modelId="{A503FEFB-10FD-4E5D-8EF8-14905E54B7FB}">
      <dgm:prSet phldrT="[Text]"/>
      <dgm:spPr/>
      <dgm:t>
        <a:bodyPr/>
        <a:lstStyle/>
        <a:p>
          <a:endParaRPr lang="en-US" dirty="0"/>
        </a:p>
      </dgm:t>
    </dgm:pt>
    <dgm:pt modelId="{C5E885E5-FC81-446A-8B8C-F081F856AD26}" type="parTrans" cxnId="{28DF82DD-2BF8-4F82-BCFF-5C137FB912BA}">
      <dgm:prSet/>
      <dgm:spPr/>
      <dgm:t>
        <a:bodyPr/>
        <a:lstStyle/>
        <a:p>
          <a:endParaRPr lang="en-US"/>
        </a:p>
      </dgm:t>
    </dgm:pt>
    <dgm:pt modelId="{1410429C-C39D-40C3-B9A4-DAC99C7D9858}" type="sibTrans" cxnId="{28DF82DD-2BF8-4F82-BCFF-5C137FB912BA}">
      <dgm:prSet/>
      <dgm:spPr/>
      <dgm:t>
        <a:bodyPr/>
        <a:lstStyle/>
        <a:p>
          <a:endParaRPr lang="en-US"/>
        </a:p>
      </dgm:t>
    </dgm:pt>
    <dgm:pt modelId="{B7CBE835-2524-40D0-8587-51677D476902}" type="pres">
      <dgm:prSet presAssocID="{F1059404-2E19-418E-9A47-D2A79F3F8BC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D44A26D-622D-411D-AF11-CB4B70D11EB0}" type="pres">
      <dgm:prSet presAssocID="{9DC720C3-D41B-4EC0-ACB0-70FE9C175BB8}" presName="gear1" presStyleLbl="node1" presStyleIdx="0" presStyleCnt="3">
        <dgm:presLayoutVars>
          <dgm:chMax val="1"/>
          <dgm:bulletEnabled val="1"/>
        </dgm:presLayoutVars>
      </dgm:prSet>
      <dgm:spPr/>
    </dgm:pt>
    <dgm:pt modelId="{FC65493D-E417-4B02-8082-616F850F9842}" type="pres">
      <dgm:prSet presAssocID="{9DC720C3-D41B-4EC0-ACB0-70FE9C175BB8}" presName="gear1srcNode" presStyleLbl="node1" presStyleIdx="0" presStyleCnt="3"/>
      <dgm:spPr/>
    </dgm:pt>
    <dgm:pt modelId="{0C6DBE86-19B1-42E2-A914-CED164C8C115}" type="pres">
      <dgm:prSet presAssocID="{9DC720C3-D41B-4EC0-ACB0-70FE9C175BB8}" presName="gear1dstNode" presStyleLbl="node1" presStyleIdx="0" presStyleCnt="3"/>
      <dgm:spPr/>
    </dgm:pt>
    <dgm:pt modelId="{501A270F-7D0A-499E-B3A5-D0B7E77059DB}" type="pres">
      <dgm:prSet presAssocID="{A503FEFB-10FD-4E5D-8EF8-14905E54B7FB}" presName="gear2" presStyleLbl="node1" presStyleIdx="1" presStyleCnt="3">
        <dgm:presLayoutVars>
          <dgm:chMax val="1"/>
          <dgm:bulletEnabled val="1"/>
        </dgm:presLayoutVars>
      </dgm:prSet>
      <dgm:spPr/>
    </dgm:pt>
    <dgm:pt modelId="{A9400A09-73BC-481A-95A0-AFCE893D3F89}" type="pres">
      <dgm:prSet presAssocID="{A503FEFB-10FD-4E5D-8EF8-14905E54B7FB}" presName="gear2srcNode" presStyleLbl="node1" presStyleIdx="1" presStyleCnt="3"/>
      <dgm:spPr/>
    </dgm:pt>
    <dgm:pt modelId="{4D2405C0-4C84-4DDA-8D05-A7EA209AF6EB}" type="pres">
      <dgm:prSet presAssocID="{A503FEFB-10FD-4E5D-8EF8-14905E54B7FB}" presName="gear2dstNode" presStyleLbl="node1" presStyleIdx="1" presStyleCnt="3"/>
      <dgm:spPr/>
    </dgm:pt>
    <dgm:pt modelId="{7B62E600-A449-484A-95BF-C744DDF11FCB}" type="pres">
      <dgm:prSet presAssocID="{A8D80156-52E4-4410-9C62-F36934B64D49}" presName="gear3" presStyleLbl="node1" presStyleIdx="2" presStyleCnt="3"/>
      <dgm:spPr/>
    </dgm:pt>
    <dgm:pt modelId="{16CD4E59-B84D-4487-96FE-0E482FD60398}" type="pres">
      <dgm:prSet presAssocID="{A8D80156-52E4-4410-9C62-F36934B64D49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B195D08-3F0D-4C38-B32C-1BFF1730B6B6}" type="pres">
      <dgm:prSet presAssocID="{A8D80156-52E4-4410-9C62-F36934B64D49}" presName="gear3srcNode" presStyleLbl="node1" presStyleIdx="2" presStyleCnt="3"/>
      <dgm:spPr/>
    </dgm:pt>
    <dgm:pt modelId="{7D4B36AB-5C4F-46BD-8979-F9B49CAF36E4}" type="pres">
      <dgm:prSet presAssocID="{A8D80156-52E4-4410-9C62-F36934B64D49}" presName="gear3dstNode" presStyleLbl="node1" presStyleIdx="2" presStyleCnt="3"/>
      <dgm:spPr/>
    </dgm:pt>
    <dgm:pt modelId="{14D69A5A-9930-493D-A0AD-20F2363F5C7C}" type="pres">
      <dgm:prSet presAssocID="{641EE9DB-2E54-4DBD-B8C3-5D2B134FEFAD}" presName="connector1" presStyleLbl="sibTrans2D1" presStyleIdx="0" presStyleCnt="3"/>
      <dgm:spPr/>
    </dgm:pt>
    <dgm:pt modelId="{21D6987F-FBB8-4F26-804A-BD70DD3BA756}" type="pres">
      <dgm:prSet presAssocID="{1410429C-C39D-40C3-B9A4-DAC99C7D9858}" presName="connector2" presStyleLbl="sibTrans2D1" presStyleIdx="1" presStyleCnt="3"/>
      <dgm:spPr/>
    </dgm:pt>
    <dgm:pt modelId="{5266678F-AC9C-4C44-9036-BA20C5FCF6B3}" type="pres">
      <dgm:prSet presAssocID="{73C31C8D-0F3E-4E3D-9FA7-C248941EA5A4}" presName="connector3" presStyleLbl="sibTrans2D1" presStyleIdx="2" presStyleCnt="3"/>
      <dgm:spPr/>
    </dgm:pt>
  </dgm:ptLst>
  <dgm:cxnLst>
    <dgm:cxn modelId="{D9DABB12-8036-4485-AB82-0EB36112532D}" type="presOf" srcId="{A8D80156-52E4-4410-9C62-F36934B64D49}" destId="{7B62E600-A449-484A-95BF-C744DDF11FCB}" srcOrd="0" destOrd="0" presId="urn:microsoft.com/office/officeart/2005/8/layout/gear1"/>
    <dgm:cxn modelId="{34959A1A-5A4A-4377-A8AB-D47BD23FC159}" type="presOf" srcId="{A503FEFB-10FD-4E5D-8EF8-14905E54B7FB}" destId="{501A270F-7D0A-499E-B3A5-D0B7E77059DB}" srcOrd="0" destOrd="0" presId="urn:microsoft.com/office/officeart/2005/8/layout/gear1"/>
    <dgm:cxn modelId="{D2052E21-A6DB-4E3E-9C0B-085192DD7E56}" type="presOf" srcId="{1410429C-C39D-40C3-B9A4-DAC99C7D9858}" destId="{21D6987F-FBB8-4F26-804A-BD70DD3BA756}" srcOrd="0" destOrd="0" presId="urn:microsoft.com/office/officeart/2005/8/layout/gear1"/>
    <dgm:cxn modelId="{F3AA3921-501E-47EC-80AC-DA07556BA53F}" type="presOf" srcId="{9DC720C3-D41B-4EC0-ACB0-70FE9C175BB8}" destId="{FC65493D-E417-4B02-8082-616F850F9842}" srcOrd="1" destOrd="0" presId="urn:microsoft.com/office/officeart/2005/8/layout/gear1"/>
    <dgm:cxn modelId="{3168DF37-4FD8-4D66-B131-B02A8C3FE2C7}" type="presOf" srcId="{A8D80156-52E4-4410-9C62-F36934B64D49}" destId="{16CD4E59-B84D-4487-96FE-0E482FD60398}" srcOrd="1" destOrd="0" presId="urn:microsoft.com/office/officeart/2005/8/layout/gear1"/>
    <dgm:cxn modelId="{7B77D95F-14DB-40E2-BB0A-8F5B4E1B8C2C}" type="presOf" srcId="{A503FEFB-10FD-4E5D-8EF8-14905E54B7FB}" destId="{4D2405C0-4C84-4DDA-8D05-A7EA209AF6EB}" srcOrd="2" destOrd="0" presId="urn:microsoft.com/office/officeart/2005/8/layout/gear1"/>
    <dgm:cxn modelId="{8D5CC04D-F289-4104-8212-582D086C7FC8}" srcId="{F1059404-2E19-418E-9A47-D2A79F3F8BC7}" destId="{9DC720C3-D41B-4EC0-ACB0-70FE9C175BB8}" srcOrd="0" destOrd="0" parTransId="{91125D2F-6E82-4EE2-96B7-19ADEC696D79}" sibTransId="{641EE9DB-2E54-4DBD-B8C3-5D2B134FEFAD}"/>
    <dgm:cxn modelId="{A8267871-27B2-4125-9109-8FBDC6BC9581}" srcId="{F1059404-2E19-418E-9A47-D2A79F3F8BC7}" destId="{A8D80156-52E4-4410-9C62-F36934B64D49}" srcOrd="2" destOrd="0" parTransId="{BF1732AD-F9E5-4579-99F9-A301F202E100}" sibTransId="{73C31C8D-0F3E-4E3D-9FA7-C248941EA5A4}"/>
    <dgm:cxn modelId="{6A78FF74-9A1E-4C0D-A878-3DE8BA27133B}" type="presOf" srcId="{F1059404-2E19-418E-9A47-D2A79F3F8BC7}" destId="{B7CBE835-2524-40D0-8587-51677D476902}" srcOrd="0" destOrd="0" presId="urn:microsoft.com/office/officeart/2005/8/layout/gear1"/>
    <dgm:cxn modelId="{02113658-D545-4EC9-85DB-13AED1EB64F6}" type="presOf" srcId="{A8D80156-52E4-4410-9C62-F36934B64D49}" destId="{7D4B36AB-5C4F-46BD-8979-F9B49CAF36E4}" srcOrd="3" destOrd="0" presId="urn:microsoft.com/office/officeart/2005/8/layout/gear1"/>
    <dgm:cxn modelId="{5D798896-59A2-4006-B6E6-CFD0662CE7D1}" srcId="{F1059404-2E19-418E-9A47-D2A79F3F8BC7}" destId="{2AAF8B2B-2AC5-48F9-A6DC-F2CCD80C4605}" srcOrd="4" destOrd="0" parTransId="{4BA3D0FC-1382-47C3-8437-E63054F8C265}" sibTransId="{29E236F9-B6CD-4DB3-8DC8-0025FABCDA29}"/>
    <dgm:cxn modelId="{FD84D5BD-5951-401F-8DAA-2B4F3CA6AD43}" type="presOf" srcId="{A503FEFB-10FD-4E5D-8EF8-14905E54B7FB}" destId="{A9400A09-73BC-481A-95A0-AFCE893D3F89}" srcOrd="1" destOrd="0" presId="urn:microsoft.com/office/officeart/2005/8/layout/gear1"/>
    <dgm:cxn modelId="{FB0513CB-C74C-4448-817F-89B8711E92FF}" type="presOf" srcId="{73C31C8D-0F3E-4E3D-9FA7-C248941EA5A4}" destId="{5266678F-AC9C-4C44-9036-BA20C5FCF6B3}" srcOrd="0" destOrd="0" presId="urn:microsoft.com/office/officeart/2005/8/layout/gear1"/>
    <dgm:cxn modelId="{D07D7ACB-69DA-4B90-A929-22A8B43FB9BF}" type="presOf" srcId="{9DC720C3-D41B-4EC0-ACB0-70FE9C175BB8}" destId="{0C6DBE86-19B1-42E2-A914-CED164C8C115}" srcOrd="2" destOrd="0" presId="urn:microsoft.com/office/officeart/2005/8/layout/gear1"/>
    <dgm:cxn modelId="{27B9E9CC-0CFB-42DC-89B3-B5E01F2B4BE6}" type="presOf" srcId="{641EE9DB-2E54-4DBD-B8C3-5D2B134FEFAD}" destId="{14D69A5A-9930-493D-A0AD-20F2363F5C7C}" srcOrd="0" destOrd="0" presId="urn:microsoft.com/office/officeart/2005/8/layout/gear1"/>
    <dgm:cxn modelId="{B0355BCD-175B-4D45-B2D7-5E6A540C3A35}" type="presOf" srcId="{9DC720C3-D41B-4EC0-ACB0-70FE9C175BB8}" destId="{1D44A26D-622D-411D-AF11-CB4B70D11EB0}" srcOrd="0" destOrd="0" presId="urn:microsoft.com/office/officeart/2005/8/layout/gear1"/>
    <dgm:cxn modelId="{FD8D27D8-02F1-43F5-8DDC-28AD16E63F36}" type="presOf" srcId="{A8D80156-52E4-4410-9C62-F36934B64D49}" destId="{5B195D08-3F0D-4C38-B32C-1BFF1730B6B6}" srcOrd="2" destOrd="0" presId="urn:microsoft.com/office/officeart/2005/8/layout/gear1"/>
    <dgm:cxn modelId="{28DF82DD-2BF8-4F82-BCFF-5C137FB912BA}" srcId="{F1059404-2E19-418E-9A47-D2A79F3F8BC7}" destId="{A503FEFB-10FD-4E5D-8EF8-14905E54B7FB}" srcOrd="1" destOrd="0" parTransId="{C5E885E5-FC81-446A-8B8C-F081F856AD26}" sibTransId="{1410429C-C39D-40C3-B9A4-DAC99C7D9858}"/>
    <dgm:cxn modelId="{D1E9C8DD-5075-4A9F-8444-D01ECA59BDF3}" srcId="{F1059404-2E19-418E-9A47-D2A79F3F8BC7}" destId="{04854D4E-D4CB-4BBD-8491-E5C400319FD2}" srcOrd="3" destOrd="0" parTransId="{85F580C6-8994-4BDD-A2D5-135714F69C9D}" sibTransId="{DFC9CC1E-2442-4FCD-826D-2958D46310E8}"/>
    <dgm:cxn modelId="{2C1E6328-290A-445A-85E7-8D95B47A3B47}" type="presParOf" srcId="{B7CBE835-2524-40D0-8587-51677D476902}" destId="{1D44A26D-622D-411D-AF11-CB4B70D11EB0}" srcOrd="0" destOrd="0" presId="urn:microsoft.com/office/officeart/2005/8/layout/gear1"/>
    <dgm:cxn modelId="{C1E2DC2F-4DB0-4C35-919B-454E2D881E6A}" type="presParOf" srcId="{B7CBE835-2524-40D0-8587-51677D476902}" destId="{FC65493D-E417-4B02-8082-616F850F9842}" srcOrd="1" destOrd="0" presId="urn:microsoft.com/office/officeart/2005/8/layout/gear1"/>
    <dgm:cxn modelId="{34CFDD8D-5030-48DE-AEBD-F8859FE6FF83}" type="presParOf" srcId="{B7CBE835-2524-40D0-8587-51677D476902}" destId="{0C6DBE86-19B1-42E2-A914-CED164C8C115}" srcOrd="2" destOrd="0" presId="urn:microsoft.com/office/officeart/2005/8/layout/gear1"/>
    <dgm:cxn modelId="{4D2447EC-91B9-4614-AF5E-58F2143B7F40}" type="presParOf" srcId="{B7CBE835-2524-40D0-8587-51677D476902}" destId="{501A270F-7D0A-499E-B3A5-D0B7E77059DB}" srcOrd="3" destOrd="0" presId="urn:microsoft.com/office/officeart/2005/8/layout/gear1"/>
    <dgm:cxn modelId="{C7979783-4FEE-4DB6-8DBC-2ABB6EDE0661}" type="presParOf" srcId="{B7CBE835-2524-40D0-8587-51677D476902}" destId="{A9400A09-73BC-481A-95A0-AFCE893D3F89}" srcOrd="4" destOrd="0" presId="urn:microsoft.com/office/officeart/2005/8/layout/gear1"/>
    <dgm:cxn modelId="{DC383029-0745-4BA0-8653-C02C4F2E5802}" type="presParOf" srcId="{B7CBE835-2524-40D0-8587-51677D476902}" destId="{4D2405C0-4C84-4DDA-8D05-A7EA209AF6EB}" srcOrd="5" destOrd="0" presId="urn:microsoft.com/office/officeart/2005/8/layout/gear1"/>
    <dgm:cxn modelId="{79349DCF-7860-467B-BAF0-6A2029B1501F}" type="presParOf" srcId="{B7CBE835-2524-40D0-8587-51677D476902}" destId="{7B62E600-A449-484A-95BF-C744DDF11FCB}" srcOrd="6" destOrd="0" presId="urn:microsoft.com/office/officeart/2005/8/layout/gear1"/>
    <dgm:cxn modelId="{1057BD22-F687-4B82-87EF-64FFF13893E0}" type="presParOf" srcId="{B7CBE835-2524-40D0-8587-51677D476902}" destId="{16CD4E59-B84D-4487-96FE-0E482FD60398}" srcOrd="7" destOrd="0" presId="urn:microsoft.com/office/officeart/2005/8/layout/gear1"/>
    <dgm:cxn modelId="{E5DD8BC6-994C-4DF0-B685-AA8153476E1F}" type="presParOf" srcId="{B7CBE835-2524-40D0-8587-51677D476902}" destId="{5B195D08-3F0D-4C38-B32C-1BFF1730B6B6}" srcOrd="8" destOrd="0" presId="urn:microsoft.com/office/officeart/2005/8/layout/gear1"/>
    <dgm:cxn modelId="{EDF043C2-2DCA-4548-B2F7-02D4E924C33F}" type="presParOf" srcId="{B7CBE835-2524-40D0-8587-51677D476902}" destId="{7D4B36AB-5C4F-46BD-8979-F9B49CAF36E4}" srcOrd="9" destOrd="0" presId="urn:microsoft.com/office/officeart/2005/8/layout/gear1"/>
    <dgm:cxn modelId="{5DA15426-07D9-43BE-BAE2-95755410C459}" type="presParOf" srcId="{B7CBE835-2524-40D0-8587-51677D476902}" destId="{14D69A5A-9930-493D-A0AD-20F2363F5C7C}" srcOrd="10" destOrd="0" presId="urn:microsoft.com/office/officeart/2005/8/layout/gear1"/>
    <dgm:cxn modelId="{61AE63AD-5212-4F06-9639-A40451F46EE7}" type="presParOf" srcId="{B7CBE835-2524-40D0-8587-51677D476902}" destId="{21D6987F-FBB8-4F26-804A-BD70DD3BA756}" srcOrd="11" destOrd="0" presId="urn:microsoft.com/office/officeart/2005/8/layout/gear1"/>
    <dgm:cxn modelId="{BEFE4BC5-38B1-4A39-9365-D151A06853D0}" type="presParOf" srcId="{B7CBE835-2524-40D0-8587-51677D476902}" destId="{5266678F-AC9C-4C44-9036-BA20C5FCF6B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39F0B-3C94-4339-B6CA-446CF20CEE09}">
      <dsp:nvSpPr>
        <dsp:cNvPr id="0" name=""/>
        <dsp:cNvSpPr/>
      </dsp:nvSpPr>
      <dsp:spPr>
        <a:xfrm>
          <a:off x="2103120" y="358"/>
          <a:ext cx="8412480" cy="198070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503100" rIns="163225" bIns="503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Synergizing the strengths of two or more organization in order to enhance our ability to impact the lives of the residents that we serve. (Strategic Fit)</a:t>
          </a:r>
        </a:p>
      </dsp:txBody>
      <dsp:txXfrm>
        <a:off x="2103120" y="358"/>
        <a:ext cx="8412480" cy="1980707"/>
      </dsp:txXfrm>
    </dsp:sp>
    <dsp:sp modelId="{813C7641-429A-4F0E-9994-D5783CE97B97}">
      <dsp:nvSpPr>
        <dsp:cNvPr id="0" name=""/>
        <dsp:cNvSpPr/>
      </dsp:nvSpPr>
      <dsp:spPr>
        <a:xfrm>
          <a:off x="0" y="358"/>
          <a:ext cx="2103120" cy="19807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95650" rIns="111290" bIns="19565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Synergizing</a:t>
          </a:r>
        </a:p>
      </dsp:txBody>
      <dsp:txXfrm>
        <a:off x="0" y="358"/>
        <a:ext cx="2103120" cy="1980707"/>
      </dsp:txXfrm>
    </dsp:sp>
    <dsp:sp modelId="{F7CD24BA-A335-488C-A2F8-245E25EDC2B2}">
      <dsp:nvSpPr>
        <dsp:cNvPr id="0" name=""/>
        <dsp:cNvSpPr/>
      </dsp:nvSpPr>
      <dsp:spPr>
        <a:xfrm>
          <a:off x="2103120" y="2099908"/>
          <a:ext cx="8412480" cy="1980707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503100" rIns="163225" bIns="503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Leveraging the strengths of another organization in order to provide high quality services to our resident community. (Leveraging Up)</a:t>
          </a:r>
        </a:p>
      </dsp:txBody>
      <dsp:txXfrm>
        <a:off x="2103120" y="2099908"/>
        <a:ext cx="8412480" cy="1980707"/>
      </dsp:txXfrm>
    </dsp:sp>
    <dsp:sp modelId="{B4D16981-7288-418B-AA1C-3A4DA49E0A92}">
      <dsp:nvSpPr>
        <dsp:cNvPr id="0" name=""/>
        <dsp:cNvSpPr/>
      </dsp:nvSpPr>
      <dsp:spPr>
        <a:xfrm>
          <a:off x="0" y="2099908"/>
          <a:ext cx="2103120" cy="1980707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95650" rIns="111290" bIns="19565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Leveraging</a:t>
          </a:r>
        </a:p>
      </dsp:txBody>
      <dsp:txXfrm>
        <a:off x="0" y="2099908"/>
        <a:ext cx="2103120" cy="19807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4A26D-622D-411D-AF11-CB4B70D11EB0}">
      <dsp:nvSpPr>
        <dsp:cNvPr id="0" name=""/>
        <dsp:cNvSpPr/>
      </dsp:nvSpPr>
      <dsp:spPr>
        <a:xfrm>
          <a:off x="1682121" y="1672608"/>
          <a:ext cx="2044299" cy="2044299"/>
        </a:xfrm>
        <a:prstGeom prst="gear9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 </a:t>
          </a:r>
        </a:p>
      </dsp:txBody>
      <dsp:txXfrm>
        <a:off x="2093116" y="2151475"/>
        <a:ext cx="1222309" cy="1050812"/>
      </dsp:txXfrm>
    </dsp:sp>
    <dsp:sp modelId="{501A270F-7D0A-499E-B3A5-D0B7E77059DB}">
      <dsp:nvSpPr>
        <dsp:cNvPr id="0" name=""/>
        <dsp:cNvSpPr/>
      </dsp:nvSpPr>
      <dsp:spPr>
        <a:xfrm>
          <a:off x="492711" y="1189410"/>
          <a:ext cx="1486763" cy="1486763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867008" y="1565969"/>
        <a:ext cx="738169" cy="733645"/>
      </dsp:txXfrm>
    </dsp:sp>
    <dsp:sp modelId="{7B62E600-A449-484A-95BF-C744DDF11FCB}">
      <dsp:nvSpPr>
        <dsp:cNvPr id="0" name=""/>
        <dsp:cNvSpPr/>
      </dsp:nvSpPr>
      <dsp:spPr>
        <a:xfrm rot="20700000">
          <a:off x="1325450" y="163695"/>
          <a:ext cx="1456724" cy="1456724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 </a:t>
          </a:r>
        </a:p>
      </dsp:txBody>
      <dsp:txXfrm rot="-20700000">
        <a:off x="1644952" y="483198"/>
        <a:ext cx="817719" cy="817719"/>
      </dsp:txXfrm>
    </dsp:sp>
    <dsp:sp modelId="{14D69A5A-9930-493D-A0AD-20F2363F5C7C}">
      <dsp:nvSpPr>
        <dsp:cNvPr id="0" name=""/>
        <dsp:cNvSpPr/>
      </dsp:nvSpPr>
      <dsp:spPr>
        <a:xfrm>
          <a:off x="1519760" y="1367056"/>
          <a:ext cx="2616703" cy="2616703"/>
        </a:xfrm>
        <a:prstGeom prst="circularArrow">
          <a:avLst>
            <a:gd name="adj1" fmla="val 4688"/>
            <a:gd name="adj2" fmla="val 299029"/>
            <a:gd name="adj3" fmla="val 2503732"/>
            <a:gd name="adj4" fmla="val 15888326"/>
            <a:gd name="adj5" fmla="val 546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6987F-FBB8-4F26-804A-BD70DD3BA756}">
      <dsp:nvSpPr>
        <dsp:cNvPr id="0" name=""/>
        <dsp:cNvSpPr/>
      </dsp:nvSpPr>
      <dsp:spPr>
        <a:xfrm>
          <a:off x="229408" y="862494"/>
          <a:ext cx="1901198" cy="190119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6678F-AC9C-4C44-9036-BA20C5FCF6B3}">
      <dsp:nvSpPr>
        <dsp:cNvPr id="0" name=""/>
        <dsp:cNvSpPr/>
      </dsp:nvSpPr>
      <dsp:spPr>
        <a:xfrm>
          <a:off x="988494" y="-153333"/>
          <a:ext cx="2049874" cy="204987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73634-AD99-4C36-B66F-DAAD7CA92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A504E-0A7F-465D-B268-3EEE2B545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6EA6C-BC41-4C59-8C3B-EAA7F044D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2B815-CBD4-43C7-A071-D6B1C75C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57757-2EF1-475B-AE3A-B3AEC44D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3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BCFD-CD28-48B2-9743-92B7B936D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3D355-FB07-4D68-9A06-506B0B6FC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DC866-E341-45EF-B816-154A51DF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20966-F5C0-489D-9551-735E089CD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B67D3-2621-4692-8C5F-CBB30387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7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D87637-DE5E-41AF-9A4E-F50276441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A6662-F976-480B-A054-1F9FC5994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6E424-7812-43DD-9B6F-0C2914EC0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E4F62-6BDB-40B2-AE2C-D1419CED3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47446-70E8-4E06-BE89-7589176B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5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2D298-6DF0-476E-BF12-F1E77FFE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AC5EE-82AE-4DD9-8F6C-65AEB05D3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77F78-B329-4D9E-AD2C-C22BA5DB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1D3D1-5F5D-4ADF-9213-AF2C6F012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AA118-2ED0-486F-A2EA-33B118EB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0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01097-64FE-4DCD-9346-63319290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2E7E9-FB9A-4A00-9B74-D5EFE3D85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4E26B-A791-4AEE-80BC-14E52976A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18478-F418-4E3D-9399-E140F5769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D76EA-8815-486E-89F4-3B51BF5A5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4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DA6B5-3593-4102-967C-0B6BF966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98AA2-59B9-424A-8F6C-0FE38B8C9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50EB9D-E4D6-409F-8145-145061DD7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7E509-DD35-43D3-B993-369FF025B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7726E-A996-4651-9CBE-1D539458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EA47A-6780-447F-ABB0-3C13F35A5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9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E14E-2DFD-4559-89DB-BC3FF3ED1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B81A0-7B11-40F5-8A22-3E31E6D85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466DE-2069-4FA1-BFFC-CD03DBCB2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760758-1F65-4A00-A69A-F540050F1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432B2-2339-4644-BA99-6D22A89B2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A02B1-A8A7-4189-9233-9BED049B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A69628-A841-434F-840B-9C627C4A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E2A51C-3F36-4DBD-87AC-39DC7300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6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AD5A6-61C1-41BC-A921-D5482E80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A64D1-E293-419D-8DC0-047E73167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77A80D-6895-40CB-BE41-E40C3F6C6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50AE93-51DC-45E2-AA55-46EA9B056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6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34A9EB-47D1-40E7-8D86-DBCE74F65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C0450-2044-48D0-96C7-122D98AE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2FA22-75E8-45AF-8559-10C327FF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2929-768A-4D49-8A39-F0C50D812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FF130-0526-49A0-8B6D-096FB3A26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2C52F-98E3-44AA-BE4F-20B686C6B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DB3B1-5171-41C1-BE8D-031429A26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AF983-B7CE-47D3-96A8-E53A96A44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EFE01-20B4-4A17-88D3-99AD10B0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0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18A1-7E8E-45FC-9BE5-3D4A3CCA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C5939B-E0B5-455D-8118-A372BE221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38F60-F3EF-4E8F-A89B-C3E944520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2A3D-87AD-4E83-A6AA-07E4E57A8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CFC1D-051C-4250-8255-29F1D015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05817-E154-47C6-BE88-2A9B6F7E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0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3270D-93FB-4DA7-94B2-66B9CF65C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ECD09-10AF-4247-ADBD-908AC223D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EAAF-03DB-4F58-9E48-13F1906D5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26EC4-D26B-4943-A118-5C321DD513F9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FC7E2-1FCE-4ECA-9E7F-381BFAF3E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5ED65-456C-4300-921F-667358025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45ACA-2065-47C2-A308-968EC048B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irviewhs.org/sites/band/pages/community-partner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irviewhs.org/sites/band/pages/community-partner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cunardo.gov.it/redazione-sito/" TargetMode="External"/><Relationship Id="rId2" Type="http://schemas.openxmlformats.org/officeDocument/2006/relationships/image" Target="../media/image10.jpg&amp;ehk=Ak32lA6HrEeTc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s://creativecommons.org/licenses/by-nc-sa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irviewhs.org/sites/band/pages/community-partner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Content Placeholder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FA3F7C2-1976-412E-AFF2-3D13A0EAB8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90196" y="492573"/>
            <a:ext cx="5880796" cy="588079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B728E2C-D42D-498A-A151-5BE2623A2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Harnessing the Power of Partnerships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9737B1-F0BC-406E-B23F-10A2453FC7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73" y="5193258"/>
            <a:ext cx="3686689" cy="9907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45CA90E-B048-4D08-A74A-BC3F25960637}"/>
              </a:ext>
            </a:extLst>
          </p:cNvPr>
          <p:cNvSpPr txBox="1"/>
          <p:nvPr/>
        </p:nvSpPr>
        <p:spPr>
          <a:xfrm>
            <a:off x="-286388" y="4018556"/>
            <a:ext cx="554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Jean Lespinasse , ARM</a:t>
            </a:r>
          </a:p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Senior Property Manager </a:t>
            </a:r>
          </a:p>
        </p:txBody>
      </p:sp>
    </p:spTree>
    <p:extLst>
      <p:ext uri="{BB962C8B-B14F-4D97-AF65-F5344CB8AC3E}">
        <p14:creationId xmlns:p14="http://schemas.microsoft.com/office/powerpoint/2010/main" val="335097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0BF962F-4C6F-461E-86F2-C43F56CC93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E94A4F7-38E4-45EA-8E2E-CE1B5766B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close up of text on a black background&#10;&#10;Description generated with high confidence">
            <a:extLst>
              <a:ext uri="{FF2B5EF4-FFF2-40B4-BE49-F238E27FC236}">
                <a16:creationId xmlns:a16="http://schemas.microsoft.com/office/drawing/2014/main" id="{3FCE8580-ECAB-46B5-AD4F-39A369E8A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805" y="2493624"/>
            <a:ext cx="5170711" cy="1499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5C7EBC3-4672-4DAB-81C2-58661FAFAE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0C6787-72AE-4255-A6CD-F01518BC6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en-US"/>
              <a:t>Who Are We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4256D-5893-4D37-8505-1CEDED3ED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74" y="1195494"/>
            <a:ext cx="3603171" cy="3639684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Property Management Company with a mission to provide high quality management and customer service to our residents 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7" name="Graphic 6" descr="City">
            <a:extLst>
              <a:ext uri="{FF2B5EF4-FFF2-40B4-BE49-F238E27FC236}">
                <a16:creationId xmlns:a16="http://schemas.microsoft.com/office/drawing/2014/main" id="{8DB02192-8F0D-4214-853B-027430F659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5446" y="4665193"/>
            <a:ext cx="729077" cy="729077"/>
          </a:xfrm>
          <a:prstGeom prst="rect">
            <a:avLst/>
          </a:prstGeom>
        </p:spPr>
      </p:pic>
      <p:pic>
        <p:nvPicPr>
          <p:cNvPr id="9" name="Graphic 8" descr="Home">
            <a:extLst>
              <a:ext uri="{FF2B5EF4-FFF2-40B4-BE49-F238E27FC236}">
                <a16:creationId xmlns:a16="http://schemas.microsoft.com/office/drawing/2014/main" id="{2269B070-3D5B-4A57-B49B-EC449670AA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6002" y="4004745"/>
            <a:ext cx="718521" cy="718521"/>
          </a:xfrm>
          <a:prstGeom prst="rect">
            <a:avLst/>
          </a:prstGeom>
        </p:spPr>
      </p:pic>
      <p:pic>
        <p:nvPicPr>
          <p:cNvPr id="13" name="Graphic 12" descr="Pin">
            <a:extLst>
              <a:ext uri="{FF2B5EF4-FFF2-40B4-BE49-F238E27FC236}">
                <a16:creationId xmlns:a16="http://schemas.microsoft.com/office/drawing/2014/main" id="{5EF84E02-AD58-4E46-9BF6-3E6EEF1E9E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5446" y="5439453"/>
            <a:ext cx="652754" cy="65275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908CCC8-736A-4C3E-8C10-36944D6131B3}"/>
              </a:ext>
            </a:extLst>
          </p:cNvPr>
          <p:cNvSpPr txBox="1"/>
          <p:nvPr/>
        </p:nvSpPr>
        <p:spPr>
          <a:xfrm>
            <a:off x="1005525" y="4665193"/>
            <a:ext cx="4127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82+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Properties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08B055-2BD2-4924-B38B-B78CEA2B5B4E}"/>
              </a:ext>
            </a:extLst>
          </p:cNvPr>
          <p:cNvSpPr txBox="1"/>
          <p:nvPr/>
        </p:nvSpPr>
        <p:spPr>
          <a:xfrm>
            <a:off x="960024" y="4004745"/>
            <a:ext cx="4127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8700+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Affordable Homes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8330A5-921D-4110-83B9-7D04CBDF85F9}"/>
              </a:ext>
            </a:extLst>
          </p:cNvPr>
          <p:cNvSpPr txBox="1"/>
          <p:nvPr/>
        </p:nvSpPr>
        <p:spPr>
          <a:xfrm>
            <a:off x="1005526" y="5264649"/>
            <a:ext cx="4127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9 +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States Plus the District Of Columbia</a:t>
            </a:r>
          </a:p>
        </p:txBody>
      </p:sp>
    </p:spTree>
    <p:extLst>
      <p:ext uri="{BB962C8B-B14F-4D97-AF65-F5344CB8AC3E}">
        <p14:creationId xmlns:p14="http://schemas.microsoft.com/office/powerpoint/2010/main" val="388964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4862B7B-6CE9-4991-92C0-E2C20D38F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58545" y="1369118"/>
            <a:ext cx="3789988" cy="3789988"/>
          </a:xfrm>
          <a:prstGeom prst="rect">
            <a:avLst/>
          </a:prstGeom>
        </p:spPr>
      </p:pic>
      <p:sp>
        <p:nvSpPr>
          <p:cNvPr id="16" name="Freeform 3">
            <a:extLst>
              <a:ext uri="{FF2B5EF4-FFF2-40B4-BE49-F238E27FC236}">
                <a16:creationId xmlns:a16="http://schemas.microsoft.com/office/drawing/2014/main" id="{97FCB4AC-74E0-4CC3-95D6-E6158D6ECE7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4">
            <a:extLst>
              <a:ext uri="{FF2B5EF4-FFF2-40B4-BE49-F238E27FC236}">
                <a16:creationId xmlns:a16="http://schemas.microsoft.com/office/drawing/2014/main" id="{5C4527E1-0008-421A-B31C-AEA4C2A6A7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B1F93DE-C31D-4264-A3FE-BB744D5D7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600325"/>
            <a:ext cx="4948428" cy="2651200"/>
          </a:xfrm>
        </p:spPr>
        <p:txBody>
          <a:bodyPr anchor="t">
            <a:normAutofit/>
          </a:bodyPr>
          <a:lstStyle/>
          <a:p>
            <a:pPr algn="l"/>
            <a:r>
              <a:rPr lang="en-US" sz="5400">
                <a:solidFill>
                  <a:schemeClr val="bg1"/>
                </a:solidFill>
              </a:rPr>
              <a:t>Presentation Summary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9C5402-9642-46CC-BA25-3C2DB748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</a:rPr>
              <a:t>Our Values &amp; Strategy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</a:rPr>
              <a:t>Partnership Case Study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</a:rPr>
              <a:t>Implementation &amp; Take </a:t>
            </a:r>
            <a:r>
              <a:rPr lang="en-US" sz="1900" dirty="0" err="1">
                <a:solidFill>
                  <a:schemeClr val="bg1"/>
                </a:solidFill>
              </a:rPr>
              <a:t>Aways</a:t>
            </a:r>
            <a:endParaRPr lang="en-US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9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9" descr="A close up of text on a black background&#10;&#10;Description generated with high confidenc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90" r="29352"/>
          <a:stretch/>
        </p:blipFill>
        <p:spPr>
          <a:xfrm>
            <a:off x="4746846" y="1003428"/>
            <a:ext cx="6473108" cy="5220391"/>
          </a:xfrm>
          <a:prstGeom prst="rect">
            <a:avLst/>
          </a:prstGeom>
          <a:effectLst/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2089298-290E-491D-82C2-AC515D465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761797"/>
            <a:ext cx="3667039" cy="16766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 dirty="0">
                <a:latin typeface="+mj-lt"/>
                <a:ea typeface="+mj-ea"/>
                <a:cs typeface="+mj-cs"/>
              </a:rPr>
              <a:t>Our Values 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648930" y="2438400"/>
            <a:ext cx="3667037" cy="3785419"/>
          </a:xfrm>
        </p:spPr>
        <p:txBody>
          <a:bodyPr>
            <a:normAutofit/>
          </a:bodyPr>
          <a:lstStyle/>
          <a:p>
            <a:r>
              <a:rPr lang="en-US" sz="1800"/>
              <a:t>Low income seniors have a right to quality affordable housing that supports their goals.</a:t>
            </a:r>
          </a:p>
          <a:p>
            <a:r>
              <a:rPr lang="en-US" sz="1800"/>
              <a:t>Community Engagement (Resident &amp; Staff)</a:t>
            </a:r>
          </a:p>
          <a:p>
            <a:r>
              <a:rPr lang="en-US" sz="1800"/>
              <a:t> Access to quality services that support unique needs of senior &amp; disabled communities.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8611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B66F6E8-4D4A-4907-940A-774703A2D0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F1F5A56-E82B-4FD5-9025-B72896FFBB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262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77E135-7C6B-4188-8EE0-0F491D8C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en-US" dirty="0"/>
              <a:t>Partnership Strategy</a:t>
            </a:r>
          </a:p>
        </p:txBody>
      </p:sp>
      <p:graphicFrame>
        <p:nvGraphicFramePr>
          <p:cNvPr id="14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254272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86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5F2CD3-6C82-4164-A5A3-6BBC89115A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6652" r="9091" b="242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24CD679-7405-4CD3-A92A-9469F279A5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95E100-CA6E-4816-AF5C-860CA76B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sz="4000" dirty="0"/>
              <a:t>Case Study</a:t>
            </a:r>
            <a:br>
              <a:rPr lang="en-US" sz="4000" dirty="0"/>
            </a:b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79E6F-FE09-4AF9-8EED-B956B447D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73" y="2570662"/>
            <a:ext cx="5235490" cy="2855240"/>
          </a:xfrm>
        </p:spPr>
        <p:txBody>
          <a:bodyPr>
            <a:normAutofit/>
          </a:bodyPr>
          <a:lstStyle/>
          <a:p>
            <a:r>
              <a:rPr lang="en-US" dirty="0"/>
              <a:t>Define Service Needs &amp; Desired Outcomes </a:t>
            </a:r>
          </a:p>
          <a:p>
            <a:r>
              <a:rPr lang="en-US" dirty="0"/>
              <a:t>Synergistic Value &amp; Assets </a:t>
            </a:r>
          </a:p>
          <a:p>
            <a:r>
              <a:rPr lang="en-US" dirty="0"/>
              <a:t>Shared Goals &amp; Values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BC16B-8792-4CA2-B29A-6A296B903E79}"/>
              </a:ext>
            </a:extLst>
          </p:cNvPr>
          <p:cNvSpPr txBox="1"/>
          <p:nvPr/>
        </p:nvSpPr>
        <p:spPr>
          <a:xfrm>
            <a:off x="9751908" y="6657945"/>
            <a:ext cx="244009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icscunardo.gov.it/redazione-sito/"/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/>
              </a:rPr>
              <a:t>CC BY-NC-SA</a:t>
            </a:r>
            <a:endParaRPr lang="en-US" sz="700">
              <a:solidFill>
                <a:srgbClr val="FFFFFF"/>
              </a:solidFill>
            </a:endParaRPr>
          </a:p>
        </p:txBody>
      </p:sp>
      <p:pic>
        <p:nvPicPr>
          <p:cNvPr id="12" name="Picture 11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DF0BA978-AE46-43D4-B4EB-80DB327D1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618" y="1498361"/>
            <a:ext cx="660036" cy="769932"/>
          </a:xfrm>
          <a:prstGeom prst="rect">
            <a:avLst/>
          </a:prstGeom>
        </p:spPr>
      </p:pic>
      <p:pic>
        <p:nvPicPr>
          <p:cNvPr id="14" name="Picture 1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F4FEC05-DF92-49BF-A03F-BB4FF1E1B6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122" y="1498361"/>
            <a:ext cx="751135" cy="7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18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A7DE0-E23A-48CD-81E3-442D116EE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3244"/>
            <a:ext cx="10515600" cy="1325563"/>
          </a:xfrm>
        </p:spPr>
        <p:txBody>
          <a:bodyPr/>
          <a:lstStyle/>
          <a:p>
            <a:r>
              <a:rPr lang="en-US" b="1" dirty="0"/>
              <a:t>Implementation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9C6F-1C7F-43E0-B5C1-2CE00A1B2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346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Clarify Roles &amp; Responsibilities</a:t>
            </a:r>
          </a:p>
          <a:p>
            <a:r>
              <a:rPr lang="en-US" dirty="0"/>
              <a:t>Communicate the Vision</a:t>
            </a:r>
          </a:p>
          <a:p>
            <a:r>
              <a:rPr lang="en-US" dirty="0"/>
              <a:t>Synchronizing Operational Rhythms between two organizations  </a:t>
            </a:r>
          </a:p>
          <a:p>
            <a:r>
              <a:rPr lang="en-US" dirty="0"/>
              <a:t>Ongoing Maintenance &amp; Continues Improvement </a:t>
            </a:r>
          </a:p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9DF416D-5A7F-4FAC-9767-288B4488BF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277938"/>
              </p:ext>
            </p:extLst>
          </p:nvPr>
        </p:nvGraphicFramePr>
        <p:xfrm>
          <a:off x="6792023" y="472680"/>
          <a:ext cx="3735934" cy="3716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05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Content Placeholder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6C0F9C9-5E16-4803-BCBA-4E605F3F29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90196" y="492573"/>
            <a:ext cx="5880796" cy="588079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123C92A-37A5-4A54-BC9A-3FF11979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1672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203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Office Theme</vt:lpstr>
      <vt:lpstr>Harnessing the Power of Partnerships </vt:lpstr>
      <vt:lpstr>Who Are We </vt:lpstr>
      <vt:lpstr>Presentation Summary </vt:lpstr>
      <vt:lpstr>Our Values </vt:lpstr>
      <vt:lpstr>Partnership Strategy</vt:lpstr>
      <vt:lpstr>Case Study </vt:lpstr>
      <vt:lpstr>Implementation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Lespinasse</dc:creator>
  <cp:lastModifiedBy>Jean Lespinasse</cp:lastModifiedBy>
  <cp:revision>27</cp:revision>
  <dcterms:created xsi:type="dcterms:W3CDTF">2017-10-04T01:10:08Z</dcterms:created>
  <dcterms:modified xsi:type="dcterms:W3CDTF">2017-10-04T06:46:14Z</dcterms:modified>
</cp:coreProperties>
</file>