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9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71" d="100"/>
          <a:sy n="71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119CDDC-730C-4C6C-964C-D2159B00265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FC6FBC-5162-414D-A4E2-7CC9C8C30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chousin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schousing.org/RentRoulett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Messaging??</a:t>
            </a:r>
            <a:br>
              <a:rPr lang="en-US" dirty="0" smtClean="0"/>
            </a:br>
            <a:r>
              <a:rPr lang="en-US" dirty="0" smtClean="0"/>
              <a:t> What’s In </a:t>
            </a:r>
            <a:r>
              <a:rPr lang="en-US" i="1" dirty="0" smtClean="0"/>
              <a:t>THEIR </a:t>
            </a:r>
            <a:r>
              <a:rPr lang="en-US" dirty="0" smtClean="0"/>
              <a:t>Interest!!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England Housing Network</a:t>
            </a:r>
          </a:p>
          <a:p>
            <a:r>
              <a:rPr lang="en-US" dirty="0" smtClean="0"/>
              <a:t>Dec. 6, 2013</a:t>
            </a:r>
          </a:p>
          <a:p>
            <a:r>
              <a:rPr lang="en-US" dirty="0" smtClean="0"/>
              <a:t>David Fink, Policy Director</a:t>
            </a:r>
          </a:p>
          <a:p>
            <a:r>
              <a:rPr lang="en-US" dirty="0" smtClean="0"/>
              <a:t>Partnership for Strong Communities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More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/>
              <a:t>David Fink</a:t>
            </a:r>
          </a:p>
          <a:p>
            <a:pPr>
              <a:buNone/>
            </a:pPr>
            <a:r>
              <a:rPr lang="en-US" dirty="0"/>
              <a:t>Policy Director</a:t>
            </a:r>
            <a:br>
              <a:rPr lang="en-US" dirty="0"/>
            </a:br>
            <a:r>
              <a:rPr lang="en-US" dirty="0"/>
              <a:t>Partnership for Strong Communities </a:t>
            </a:r>
            <a:br>
              <a:rPr lang="en-US" dirty="0"/>
            </a:br>
            <a:r>
              <a:rPr lang="en-US" dirty="0"/>
              <a:t>227 Lawrence Street </a:t>
            </a:r>
            <a:br>
              <a:rPr lang="en-US" dirty="0"/>
            </a:br>
            <a:r>
              <a:rPr lang="en-US" dirty="0"/>
              <a:t>Hartford, CT 06106 </a:t>
            </a:r>
            <a:br>
              <a:rPr lang="en-US" dirty="0"/>
            </a:br>
            <a:r>
              <a:rPr lang="en-US" dirty="0"/>
              <a:t>p. 860.244.0066  |  c: 860.202.7418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david@pschousing.org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www.pschousing.org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Only 4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Who’s the audience?</a:t>
            </a:r>
          </a:p>
          <a:p>
            <a:r>
              <a:rPr lang="en-US" dirty="0" smtClean="0"/>
              <a:t>What’s the goal? </a:t>
            </a:r>
          </a:p>
          <a:p>
            <a:r>
              <a:rPr lang="en-US" dirty="0" smtClean="0"/>
              <a:t>What’s </a:t>
            </a:r>
            <a:r>
              <a:rPr lang="en-US" dirty="0"/>
              <a:t>the message? </a:t>
            </a:r>
            <a:endParaRPr lang="en-US" dirty="0" smtClean="0"/>
          </a:p>
          <a:p>
            <a:r>
              <a:rPr lang="en-US" dirty="0" smtClean="0"/>
              <a:t>What’s </a:t>
            </a:r>
            <a:r>
              <a:rPr lang="en-US" dirty="0"/>
              <a:t>the medium?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Internal?</a:t>
            </a:r>
          </a:p>
          <a:p>
            <a:r>
              <a:rPr lang="en-US" dirty="0" smtClean="0"/>
              <a:t>Partners</a:t>
            </a:r>
          </a:p>
          <a:p>
            <a:r>
              <a:rPr lang="en-US" dirty="0" smtClean="0"/>
              <a:t>State policymakers</a:t>
            </a:r>
          </a:p>
          <a:p>
            <a:pPr>
              <a:buNone/>
            </a:pPr>
            <a:r>
              <a:rPr lang="en-US" b="1" u="sng" dirty="0" smtClean="0"/>
              <a:t>External?</a:t>
            </a:r>
          </a:p>
          <a:p>
            <a:r>
              <a:rPr lang="en-US" dirty="0" smtClean="0"/>
              <a:t>Municipalities</a:t>
            </a:r>
          </a:p>
          <a:p>
            <a:r>
              <a:rPr lang="en-US" dirty="0" smtClean="0"/>
              <a:t>Residents</a:t>
            </a:r>
          </a:p>
          <a:p>
            <a:r>
              <a:rPr lang="en-US" dirty="0" smtClean="0"/>
              <a:t>Grass Roots</a:t>
            </a:r>
          </a:p>
          <a:p>
            <a:r>
              <a:rPr lang="en-US" dirty="0" smtClean="0"/>
              <a:t>Students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Message or Not To Message?</a:t>
            </a:r>
          </a:p>
          <a:p>
            <a:pPr algn="ctr">
              <a:buNone/>
            </a:pPr>
            <a:r>
              <a:rPr lang="en-US" b="1" dirty="0" smtClean="0"/>
              <a:t>That is the Question!!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Messaging: A Means, not an End!</a:t>
            </a:r>
          </a:p>
          <a:p>
            <a:r>
              <a:rPr lang="en-US" dirty="0" smtClean="0"/>
              <a:t>Educate?</a:t>
            </a:r>
          </a:p>
          <a:p>
            <a:r>
              <a:rPr lang="en-US" dirty="0" smtClean="0"/>
              <a:t>Establish credibility?</a:t>
            </a:r>
          </a:p>
          <a:p>
            <a:r>
              <a:rPr lang="en-US" dirty="0" smtClean="0"/>
              <a:t>Spark action?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NEVER – or RARELY – because it’s “the right thing to do.”</a:t>
            </a:r>
          </a:p>
          <a:p>
            <a:r>
              <a:rPr lang="en-US" dirty="0" smtClean="0"/>
              <a:t>ALWAYS because it’s “in your interest to do it… and here’s why.”</a:t>
            </a:r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Towns:</a:t>
            </a:r>
            <a:r>
              <a:rPr lang="en-US" dirty="0" smtClean="0"/>
              <a:t> </a:t>
            </a:r>
            <a:r>
              <a:rPr lang="en-US" dirty="0" err="1" smtClean="0"/>
              <a:t>demog</a:t>
            </a:r>
            <a:r>
              <a:rPr lang="en-US" dirty="0" smtClean="0"/>
              <a:t>/econ </a:t>
            </a:r>
            <a:r>
              <a:rPr lang="en-US" dirty="0"/>
              <a:t>needs, grand lists,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volunteers</a:t>
            </a:r>
            <a:endParaRPr lang="en-US" sz="3200" dirty="0" smtClean="0"/>
          </a:p>
          <a:p>
            <a:pPr lvl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b="1" dirty="0" smtClean="0"/>
              <a:t>Partners/Allies</a:t>
            </a:r>
            <a:r>
              <a:rPr lang="en-US" dirty="0" smtClean="0"/>
              <a:t>: more </a:t>
            </a:r>
            <a:r>
              <a:rPr lang="en-US" dirty="0"/>
              <a:t>labor pool, 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riders</a:t>
            </a:r>
            <a:r>
              <a:rPr lang="en-US" dirty="0"/>
              <a:t>, </a:t>
            </a:r>
            <a:r>
              <a:rPr lang="en-US" dirty="0" smtClean="0"/>
              <a:t>less energy </a:t>
            </a:r>
            <a:r>
              <a:rPr lang="en-US" dirty="0"/>
              <a:t>use and emission, less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congestion</a:t>
            </a:r>
            <a:r>
              <a:rPr lang="en-US" dirty="0" smtClean="0"/>
              <a:t>, </a:t>
            </a:r>
            <a:r>
              <a:rPr lang="en-US" dirty="0" smtClean="0"/>
              <a:t>smaller achievement </a:t>
            </a:r>
            <a:r>
              <a:rPr lang="en-US" dirty="0" smtClean="0"/>
              <a:t>gap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1066800"/>
          </a:xfrm>
        </p:spPr>
        <p:txBody>
          <a:bodyPr>
            <a:noAutofit/>
          </a:bodyPr>
          <a:lstStyle/>
          <a:p>
            <a:r>
              <a:rPr lang="en-US" sz="3700" dirty="0" smtClean="0"/>
              <a:t>It’s Not What You Say, </a:t>
            </a:r>
            <a:r>
              <a:rPr lang="en-US" sz="3700" dirty="0" smtClean="0"/>
              <a:t>It’s </a:t>
            </a:r>
            <a:r>
              <a:rPr lang="en-US" sz="3700" dirty="0" smtClean="0"/>
              <a:t>How You </a:t>
            </a:r>
            <a:r>
              <a:rPr lang="en-US" sz="3700" dirty="0" smtClean="0"/>
              <a:t>Say It</a:t>
            </a:r>
            <a:r>
              <a:rPr lang="en-US" sz="3700" dirty="0" smtClean="0"/>
              <a:t>! 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25112"/>
          </a:xfrm>
        </p:spPr>
        <p:txBody>
          <a:bodyPr/>
          <a:lstStyle/>
          <a:p>
            <a:r>
              <a:rPr lang="en-US" dirty="0" smtClean="0"/>
              <a:t>Race vs. Income</a:t>
            </a:r>
          </a:p>
          <a:p>
            <a:r>
              <a:rPr lang="en-US" dirty="0" smtClean="0"/>
              <a:t>Occupations &amp; Incomes</a:t>
            </a:r>
          </a:p>
          <a:p>
            <a:r>
              <a:rPr lang="en-US" dirty="0" smtClean="0"/>
              <a:t>Confronting Fears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The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Appealing to Students, Zoning Commissioners</a:t>
            </a:r>
          </a:p>
          <a:p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www.pschousing.org/news/rent-roulette</a:t>
            </a:r>
            <a:endParaRPr lang="en-US" sz="2400" dirty="0"/>
          </a:p>
        </p:txBody>
      </p:sp>
      <p:pic>
        <p:nvPicPr>
          <p:cNvPr id="1027" name="Picture 3" descr="P:\Partnership\Website\HomePage_Banners\Rent_Roulette\RentRoul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4674870" cy="3588650"/>
          </a:xfrm>
          <a:prstGeom prst="rect">
            <a:avLst/>
          </a:prstGeom>
          <a:noFill/>
          <a:ln>
            <a:solidFill>
              <a:srgbClr val="1539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/>
          <a:lstStyle/>
          <a:p>
            <a:r>
              <a:rPr lang="en-US" dirty="0" smtClean="0"/>
              <a:t>Establishing </a:t>
            </a:r>
            <a:r>
              <a:rPr lang="en-US" dirty="0" smtClean="0"/>
              <a:t>Credibility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P:\Partnership\Communications\Publications\HsgInCT\HsgInCT2013\Website\Banner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5984">
            <a:off x="368951" y="2602484"/>
            <a:ext cx="3494625" cy="2682639"/>
          </a:xfrm>
          <a:prstGeom prst="rect">
            <a:avLst/>
          </a:prstGeom>
          <a:noFill/>
          <a:ln>
            <a:solidFill>
              <a:srgbClr val="1539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 rot="20261006">
            <a:off x="2770069" y="2272501"/>
            <a:ext cx="3119571" cy="3967610"/>
            <a:chOff x="5620866" y="1839542"/>
            <a:chExt cx="3119571" cy="39676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053" name="Picture 5" descr="C:\Users\diana\Desktop\Heather Schwart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20866" y="1839542"/>
              <a:ext cx="3119571" cy="3967610"/>
            </a:xfrm>
            <a:prstGeom prst="rect">
              <a:avLst/>
            </a:prstGeom>
            <a:noFill/>
          </p:spPr>
        </p:pic>
        <p:pic>
          <p:nvPicPr>
            <p:cNvPr id="2054" name="Picture 6" descr="P:\Partnership\Events\2012 Events\2012 Forum Series\Education\Packet materials\Heather Schwartz pictu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3352800"/>
              <a:ext cx="1238250" cy="1428750"/>
            </a:xfrm>
            <a:prstGeom prst="rect">
              <a:avLst/>
            </a:prstGeom>
            <a:noFill/>
          </p:spPr>
        </p:pic>
        <p:pic>
          <p:nvPicPr>
            <p:cNvPr id="2055" name="Picture 7" descr="C:\Users\diana\Desktop\CaptureIH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0" y="2362200"/>
              <a:ext cx="2667000" cy="828675"/>
            </a:xfrm>
            <a:prstGeom prst="rect">
              <a:avLst/>
            </a:prstGeom>
            <a:noFill/>
          </p:spPr>
        </p:pic>
      </p:grpSp>
      <p:pic>
        <p:nvPicPr>
          <p:cNvPr id="2052" name="Picture 4" descr="C:\Users\diana\Desktop\HousingDiversityAddsVal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25487">
            <a:off x="5561197" y="2011134"/>
            <a:ext cx="2920623" cy="3994015"/>
          </a:xfrm>
          <a:prstGeom prst="rect">
            <a:avLst/>
          </a:prstGeom>
          <a:noFill/>
          <a:ln>
            <a:solidFill>
              <a:srgbClr val="15397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The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Educating </a:t>
            </a:r>
          </a:p>
        </p:txBody>
      </p:sp>
      <p:pic>
        <p:nvPicPr>
          <p:cNvPr id="3074" name="Picture 2" descr="C:\Users\diana\Desktop\JimCalho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01000" cy="441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artnership">
      <a:dk1>
        <a:sysClr val="windowText" lastClr="000000"/>
      </a:dk1>
      <a:lt1>
        <a:sysClr val="window" lastClr="FFFFFF"/>
      </a:lt1>
      <a:dk2>
        <a:srgbClr val="15397F"/>
      </a:dk2>
      <a:lt2>
        <a:srgbClr val="EEECE1"/>
      </a:lt2>
      <a:accent1>
        <a:srgbClr val="4F81BD"/>
      </a:accent1>
      <a:accent2>
        <a:srgbClr val="9F3515"/>
      </a:accent2>
      <a:accent3>
        <a:srgbClr val="A1BEC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334</TotalTime>
  <Words>164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Effective Messaging??  What’s In THEIR Interest!!</vt:lpstr>
      <vt:lpstr>The Only 4 Questions!</vt:lpstr>
      <vt:lpstr>The Audience</vt:lpstr>
      <vt:lpstr>The Goal</vt:lpstr>
      <vt:lpstr>The Message</vt:lpstr>
      <vt:lpstr>It’s Not What You Say, It’s How You Say It! </vt:lpstr>
      <vt:lpstr>The Medium</vt:lpstr>
      <vt:lpstr>The Medium</vt:lpstr>
      <vt:lpstr>The Medium</vt:lpstr>
      <vt:lpstr>More Questions?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Messaging??  What’s In THEIR Interest!!</dc:title>
  <dc:creator>David Fink</dc:creator>
  <cp:lastModifiedBy>Diana Deng</cp:lastModifiedBy>
  <cp:revision>37</cp:revision>
  <dcterms:created xsi:type="dcterms:W3CDTF">2013-11-27T16:32:35Z</dcterms:created>
  <dcterms:modified xsi:type="dcterms:W3CDTF">2013-12-03T17:39:50Z</dcterms:modified>
</cp:coreProperties>
</file>